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på præsentatio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præsentation</a:t>
            </a:r>
          </a:p>
        </p:txBody>
      </p:sp>
      <p:sp>
        <p:nvSpPr>
          <p:cNvPr id="12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Undertitel på præsentation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 – stor størrel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Info om 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z="2835" spc="-85"/>
            </a:lvl1pPr>
          </a:lstStyle>
          <a:p>
            <a:r>
              <a:t>Info om fakta</a:t>
            </a:r>
          </a:p>
        </p:txBody>
      </p:sp>
      <p:sp>
        <p:nvSpPr>
          <p:cNvPr id="119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21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2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lskrivels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z="2744" spc="-82"/>
            </a:lvl1pPr>
          </a:lstStyle>
          <a:p>
            <a:r>
              <a:t>Tilskrivelse </a:t>
            </a:r>
          </a:p>
        </p:txBody>
      </p:sp>
      <p:sp>
        <p:nvSpPr>
          <p:cNvPr id="130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31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32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“Vigtigt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>
            <a:spLocks noGrp="1"/>
          </p:cNvSpPr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766363123_1851x1194.jpg"/>
          <p:cNvSpPr>
            <a:spLocks noGrp="1"/>
          </p:cNvSpPr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981594838_2460x1641.jpg"/>
          <p:cNvSpPr>
            <a:spLocks noGrp="1"/>
          </p:cNvSpPr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>
            <a:spLocks noGrp="1"/>
          </p:cNvSpPr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Titel på præsentation</a:t>
            </a:r>
          </a:p>
        </p:txBody>
      </p:sp>
      <p:sp>
        <p:nvSpPr>
          <p:cNvPr id="22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, alt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>
            <a:spLocks noGrp="1"/>
          </p:cNvSpPr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32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Undertitel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41" name="Undertitel på lysbilled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Undertitel på lysbillede</a:t>
            </a:r>
          </a:p>
        </p:txBody>
      </p:sp>
      <p:sp>
        <p:nvSpPr>
          <p:cNvPr id="42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3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4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Titel på lysbillede</a:t>
            </a:r>
          </a:p>
        </p:txBody>
      </p:sp>
      <p:sp>
        <p:nvSpPr>
          <p:cNvPr id="45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22784562" y="12966045"/>
            <a:ext cx="379477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54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6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>
            <a:spLocks noGrp="1"/>
          </p:cNvSpPr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Rektangel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7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68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Titel på lysbillede</a:t>
            </a:r>
          </a:p>
        </p:txBody>
      </p:sp>
      <p:sp>
        <p:nvSpPr>
          <p:cNvPr id="69" name="Undertitel på lysbilled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z="3325" spc="-99"/>
            </a:lvl1pPr>
          </a:lstStyle>
          <a:p>
            <a:r>
              <a:t>Undertitel på lysbillede</a:t>
            </a:r>
          </a:p>
        </p:txBody>
      </p:sp>
      <p:sp>
        <p:nvSpPr>
          <p:cNvPr id="70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el på afsnit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Titel på afsnit</a:t>
            </a:r>
          </a:p>
        </p:txBody>
      </p:sp>
      <p:sp>
        <p:nvSpPr>
          <p:cNvPr id="7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86" name="Undertitel på lysbilled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Undertitel på lysbillede </a:t>
            </a:r>
          </a:p>
        </p:txBody>
      </p:sp>
      <p:sp>
        <p:nvSpPr>
          <p:cNvPr id="87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8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Titel på lysbillede</a:t>
            </a:r>
          </a:p>
        </p:txBody>
      </p:sp>
      <p:sp>
        <p:nvSpPr>
          <p:cNvPr id="90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Forfatter og dato</a:t>
            </a:r>
          </a:p>
        </p:txBody>
      </p:sp>
      <p:sp>
        <p:nvSpPr>
          <p:cNvPr id="98" name="Undertitel på dagsorde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Undertitel på dagsorden</a:t>
            </a:r>
          </a:p>
        </p:txBody>
      </p:sp>
      <p:sp>
        <p:nvSpPr>
          <p:cNvPr id="99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Emner på dagsorden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1" name="Rektangel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02" name="Titel på dagsorden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Titel på dagsorden</a:t>
            </a:r>
          </a:p>
        </p:txBody>
      </p:sp>
      <p:sp>
        <p:nvSpPr>
          <p:cNvPr id="10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Titel på præsentation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Undertitel på præsentation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22788372" y="12964160"/>
            <a:ext cx="379477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1800" spc="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F546D0A-108A-4405-BD9D-87F6E4222B41.jpeg" descr="CF546D0A-108A-4405-BD9D-87F6E4222B41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xfrm>
            <a:off x="-2" y="0"/>
            <a:ext cx="24384001" cy="137160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68" name="Når fokus er på COVID-19: Hvad med behandling og pleje af andre patienter?"/>
          <p:cNvSpPr txBox="1">
            <a:spLocks noGrp="1"/>
          </p:cNvSpPr>
          <p:nvPr>
            <p:ph type="title"/>
          </p:nvPr>
        </p:nvSpPr>
        <p:spPr>
          <a:xfrm>
            <a:off x="2583500" y="8966093"/>
            <a:ext cx="21869401" cy="4699001"/>
          </a:xfrm>
          <a:prstGeom prst="rect">
            <a:avLst/>
          </a:prstGeom>
        </p:spPr>
        <p:txBody>
          <a:bodyPr/>
          <a:lstStyle>
            <a:lvl1pPr defTabSz="452627">
              <a:lnSpc>
                <a:spcPts val="13500"/>
              </a:lnSpc>
              <a:spcBef>
                <a:spcPts val="1100"/>
              </a:spcBef>
              <a:defRPr sz="9009" cap="none" spc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Når fokus er på COVID-19: Hvad med behandling og pleje af andre patienter? </a:t>
            </a:r>
            <a:endParaRPr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9" name="MaDS KOCH HANSEN"/>
          <p:cNvSpPr txBox="1">
            <a:spLocks noGrp="1"/>
          </p:cNvSpPr>
          <p:nvPr>
            <p:ph type="body" sz="quarter" idx="1"/>
          </p:nvPr>
        </p:nvSpPr>
        <p:spPr>
          <a:xfrm>
            <a:off x="6984073" y="7912434"/>
            <a:ext cx="21869401" cy="1422715"/>
          </a:xfrm>
          <a:prstGeom prst="rect">
            <a:avLst/>
          </a:prstGeom>
        </p:spPr>
        <p:txBody>
          <a:bodyPr/>
          <a:lstStyle/>
          <a:p>
            <a:r>
              <a:t>MaDS KOCH HANSEN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Korrekt brug af værnemidler forhindrer smitt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spcBef>
                <a:spcPts val="3000"/>
              </a:spcBef>
              <a:defRPr sz="3720"/>
            </a:pPr>
            <a:r>
              <a:t>Korrekt brug af værnemidler forhindrer smitte</a:t>
            </a:r>
          </a:p>
          <a:p>
            <a:pPr defTabSz="543305">
              <a:spcBef>
                <a:spcPts val="3000"/>
              </a:spcBef>
              <a:defRPr sz="3720"/>
            </a:pPr>
            <a:r>
              <a:t>De hygiejniske principper gælder også under Covid-19</a:t>
            </a:r>
          </a:p>
          <a:p>
            <a:pPr defTabSz="543305">
              <a:spcBef>
                <a:spcPts val="3000"/>
              </a:spcBef>
              <a:defRPr sz="3720"/>
            </a:pPr>
            <a:r>
              <a:t>Min oplevelse af personalet ikke blev smittet på sengestuerne, men i kaffestuen</a:t>
            </a:r>
          </a:p>
          <a:p>
            <a:pPr defTabSz="543305">
              <a:spcBef>
                <a:spcPts val="3000"/>
              </a:spcBef>
              <a:defRPr sz="3720"/>
            </a:pPr>
            <a:r>
              <a:t>Fokus på “fælles areal og rengøring”</a:t>
            </a:r>
          </a:p>
          <a:p>
            <a:pPr defTabSz="543305">
              <a:spcBef>
                <a:spcPts val="3000"/>
              </a:spcBef>
              <a:defRPr sz="3720"/>
            </a:pPr>
            <a:r>
              <a:t>Fokus på adfærd, standarter og fælles ansvar via målrettet uddannelse og information</a:t>
            </a:r>
          </a:p>
        </p:txBody>
      </p:sp>
      <p:sp>
        <p:nvSpPr>
          <p:cNvPr id="172" name="Mads koch hansen 17. september 2020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Mads koch hansen 17. september 2020</a:t>
            </a:r>
          </a:p>
        </p:txBody>
      </p:sp>
      <p:sp>
        <p:nvSpPr>
          <p:cNvPr id="173" name="Værnemidler og rengø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7500" spc="-300"/>
            </a:lvl1pPr>
          </a:lstStyle>
          <a:p>
            <a:r>
              <a:t>Værnemidler og rengøring</a:t>
            </a:r>
          </a:p>
        </p:txBody>
      </p:sp>
      <p:sp>
        <p:nvSpPr>
          <p:cNvPr id="174" name="Type i, II IIR, ffp2 og ffp3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Type i, II IIR, ffp2 og ffp3</a:t>
            </a:r>
          </a:p>
        </p:txBody>
      </p:sp>
      <p:pic>
        <p:nvPicPr>
          <p:cNvPr id="175" name="288520D0-B327-4816-A271-BC3E6237A733.png" descr="288520D0-B327-4816-A271-BC3E6237A733.png"/>
          <p:cNvPicPr>
            <a:picLocks noChangeAspect="1"/>
          </p:cNvPicPr>
          <p:nvPr/>
        </p:nvPicPr>
        <p:blipFill>
          <a:blip r:embed="rId2">
            <a:extLst/>
          </a:blip>
          <a:srcRect l="21704" r="21704"/>
          <a:stretch>
            <a:fillRect/>
          </a:stretch>
        </p:blipFill>
        <p:spPr>
          <a:xfrm>
            <a:off x="14032657" y="0"/>
            <a:ext cx="10349535" cy="13715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lskrivel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“Vi mangler en dansk hygiejneuddannelse”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“Vi mangler en dansk hygiejneuddannelse”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76 årig kvinde indlagt med brystsmerter gennem nogle timer, hoster, ingen feber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76 årig kvinde indlagt med brystsmerter gennem nogle timer, hoster, ingen feber.</a:t>
            </a:r>
          </a:p>
          <a:p>
            <a:r>
              <a:t>Udredes for Covid-19</a:t>
            </a:r>
          </a:p>
          <a:p>
            <a:r>
              <a:t>Negativ test efter 19 timer</a:t>
            </a:r>
          </a:p>
          <a:p>
            <a:r>
              <a:t>Sendes hjem men genindlægges efter 2 døgn med følger efter nyligt AMI</a:t>
            </a:r>
          </a:p>
        </p:txBody>
      </p:sp>
      <p:sp>
        <p:nvSpPr>
          <p:cNvPr id="181" name="Mads koch hansen 17. september 2020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Mads koch hansen 17. september 2020</a:t>
            </a:r>
          </a:p>
        </p:txBody>
      </p:sp>
      <p:sp>
        <p:nvSpPr>
          <p:cNvPr id="182" name="RISIKO FOR TUNnELSY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1518">
              <a:defRPr sz="7900" spc="-316"/>
            </a:lvl1pPr>
          </a:lstStyle>
          <a:p>
            <a:r>
              <a:t>RISIKO FOR TUNnELSYN</a:t>
            </a:r>
          </a:p>
        </p:txBody>
      </p:sp>
      <p:sp>
        <p:nvSpPr>
          <p:cNvPr id="183" name="“Indlæggelse til vurdering”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“Indlæggelse til vurdering”</a:t>
            </a:r>
          </a:p>
        </p:txBody>
      </p:sp>
      <p:pic>
        <p:nvPicPr>
          <p:cNvPr id="184" name="4FE23C61-E0CB-4609-94AA-9FF98F943745.jpeg" descr="4FE23C61-E0CB-4609-94AA-9FF98F943745.jpeg"/>
          <p:cNvPicPr>
            <a:picLocks noChangeAspect="1"/>
          </p:cNvPicPr>
          <p:nvPr/>
        </p:nvPicPr>
        <p:blipFill>
          <a:blip r:embed="rId2">
            <a:extLst/>
          </a:blip>
          <a:srcRect t="302" b="302"/>
          <a:stretch>
            <a:fillRect/>
          </a:stretch>
        </p:blipFill>
        <p:spPr>
          <a:xfrm>
            <a:off x="14034290" y="0"/>
            <a:ext cx="10349536" cy="13715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9C7BC658-CDFB-4E8D-802C-37C875102FE3_1_201_a.jpeg" descr="9C7BC658-CDFB-4E8D-802C-37C875102FE3_1_201_a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b="1917"/>
          <a:stretch>
            <a:fillRect/>
          </a:stretch>
        </p:blipFill>
        <p:spPr>
          <a:xfrm>
            <a:off x="14092691" y="-19237"/>
            <a:ext cx="10463192" cy="13866624"/>
          </a:xfrm>
          <a:prstGeom prst="rect">
            <a:avLst/>
          </a:prstGeom>
        </p:spPr>
      </p:pic>
      <p:sp>
        <p:nvSpPr>
          <p:cNvPr id="187" name="78 årig mand indlagt med forværing af kendt kræftsygdom. Testes ved indlæggelse. Isoleres. Behandles for feber og øvrige symptomer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78 årig mand indlagt med forværing af kendt kræftsygdom. Testes ved indlæggelse. Isoleres. Behandles for feber og øvrige symptomer.</a:t>
            </a:r>
          </a:p>
          <a:p>
            <a:r>
              <a:t>Test negativ, men bliver ikke rigtig bedre. </a:t>
            </a:r>
          </a:p>
          <a:p>
            <a:r>
              <a:t>Nabo-patient får feber og hoste på 3. dag.</a:t>
            </a:r>
          </a:p>
          <a:p>
            <a:r>
              <a:t>Begge findes covid-19 positive</a:t>
            </a:r>
          </a:p>
          <a:p>
            <a:r>
              <a:t>I alt 7 patienter og 21 personales testes positive</a:t>
            </a:r>
          </a:p>
        </p:txBody>
      </p:sp>
      <p:sp>
        <p:nvSpPr>
          <p:cNvPr id="188" name="Forfatter og dat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Patienten der ikke fik det bed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7500" spc="-300"/>
            </a:lvl1pPr>
          </a:lstStyle>
          <a:p>
            <a:r>
              <a:t>Patienten der ikke fik det bedre</a:t>
            </a:r>
          </a:p>
        </p:txBody>
      </p:sp>
      <p:sp>
        <p:nvSpPr>
          <p:cNvPr id="190" name="Undertitel på lysbilled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800A45A4-5186-49BA-922F-BBDC699E76B1_1_201_a.jpeg" descr="800A45A4-5186-49BA-922F-BBDC699E76B1_1_201_a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5274" r="38085"/>
          <a:stretch>
            <a:fillRect/>
          </a:stretch>
        </p:blipFill>
        <p:spPr>
          <a:xfrm>
            <a:off x="14034291" y="-1"/>
            <a:ext cx="10349535" cy="13716000"/>
          </a:xfrm>
          <a:prstGeom prst="rect">
            <a:avLst/>
          </a:prstGeom>
        </p:spPr>
      </p:pic>
      <p:sp>
        <p:nvSpPr>
          <p:cNvPr id="193" name="De sædvanlige veje ind i “systemet” holdt tildels op med at fungere:…"/>
          <p:cNvSpPr txBox="1">
            <a:spLocks noGrp="1"/>
          </p:cNvSpPr>
          <p:nvPr>
            <p:ph type="body" sz="half" idx="1"/>
          </p:nvPr>
        </p:nvSpPr>
        <p:spPr>
          <a:xfrm>
            <a:off x="1308100" y="5270500"/>
            <a:ext cx="11442700" cy="6886575"/>
          </a:xfrm>
          <a:prstGeom prst="rect">
            <a:avLst/>
          </a:prstGeom>
        </p:spPr>
        <p:txBody>
          <a:bodyPr/>
          <a:lstStyle/>
          <a:p>
            <a:pPr defTabSz="519937">
              <a:spcBef>
                <a:spcPts val="2900"/>
              </a:spcBef>
              <a:defRPr sz="3559"/>
            </a:pPr>
            <a:r>
              <a:t>De sædvanlige veje ind i “systemet” holdt tildels op med at fungere:</a:t>
            </a:r>
          </a:p>
          <a:p>
            <a:pPr defTabSz="519937">
              <a:spcBef>
                <a:spcPts val="2900"/>
              </a:spcBef>
              <a:defRPr sz="3559"/>
            </a:pPr>
            <a:r>
              <a:t>Ung mand med kraftnedsættelse i venstre side kontaktede ikke 112, før han efter 3 dage ikke kunne komme på toilettet selv</a:t>
            </a:r>
          </a:p>
          <a:p>
            <a:pPr defTabSz="519937">
              <a:spcBef>
                <a:spcPts val="2900"/>
              </a:spcBef>
              <a:defRPr sz="3559"/>
            </a:pPr>
            <a:r>
              <a:t>25-40% nedgang i henvisninger til kræftpakker </a:t>
            </a:r>
          </a:p>
          <a:p>
            <a:pPr defTabSz="519937">
              <a:spcBef>
                <a:spcPts val="2900"/>
              </a:spcBef>
              <a:defRPr sz="3559"/>
            </a:pPr>
            <a:r>
              <a:t>Nogle patienter mødte ikke op til planlagt kemoterapi</a:t>
            </a:r>
          </a:p>
          <a:p>
            <a:pPr defTabSz="519937">
              <a:spcBef>
                <a:spcPts val="2900"/>
              </a:spcBef>
              <a:defRPr sz="3559"/>
            </a:pPr>
            <a:r>
              <a:t>Pårørende var ikke velkommen - tab af vigtig viden!</a:t>
            </a:r>
          </a:p>
        </p:txBody>
      </p:sp>
      <p:sp>
        <p:nvSpPr>
          <p:cNvPr id="194" name="Forfatter og dat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Patienten der ikke turde møde o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7500" spc="-300"/>
            </a:lvl1pPr>
          </a:lstStyle>
          <a:p>
            <a:r>
              <a:t>Patienten der ikke turde møde op</a:t>
            </a:r>
          </a:p>
        </p:txBody>
      </p:sp>
      <p:sp>
        <p:nvSpPr>
          <p:cNvPr id="196" name="Undertitel på lysbilled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36F16427-68BE-4537-8BF5-EF8974C60077.jpeg" descr="36F16427-68BE-4537-8BF5-EF8974C60077.jpe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21704" r="21704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99" name="Kommunikation og tydelige budskaber skal gentages og gentages og gentag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54736" indent="-554736" defTabSz="531622"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sz="3640"/>
            </a:pPr>
            <a:r>
              <a:t>Kommunikation og tydelige budskaber skal gentages og gentages og gentages</a:t>
            </a:r>
          </a:p>
          <a:p>
            <a:pPr marL="554736" indent="-554736" defTabSz="531622"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sz="3640"/>
            </a:pPr>
            <a:r>
              <a:t>Fokus på at vi behandler mennesker og ikke sygdomme (tunnelsyn)</a:t>
            </a:r>
          </a:p>
          <a:p>
            <a:pPr marL="554736" indent="-554736" defTabSz="531622"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sz="3640"/>
            </a:pPr>
            <a:r>
              <a:t>Der er en stor risiko når systemet ændrer det sædvanlige set-up. Almen praksis har en særdeles vigtig rolle</a:t>
            </a:r>
          </a:p>
          <a:p>
            <a:pPr marL="554736" indent="-554736" defTabSz="531622"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sz="3640"/>
            </a:pPr>
            <a:r>
              <a:t> God hygiejne virker og forhindrer smittespredning</a:t>
            </a:r>
          </a:p>
        </p:txBody>
      </p:sp>
      <p:sp>
        <p:nvSpPr>
          <p:cNvPr id="200" name="Forfatter og dat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Hvad skal vi tage med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7500" spc="-300"/>
            </a:lvl1pPr>
          </a:lstStyle>
          <a:p>
            <a:r>
              <a:t>Hvad skal vi tage med: </a:t>
            </a:r>
          </a:p>
        </p:txBody>
      </p:sp>
      <p:sp>
        <p:nvSpPr>
          <p:cNvPr id="202" name="Undertitel på lysbilled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Brugerdefineret</PresentationFormat>
  <Paragraphs>35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5" baseType="lpstr">
      <vt:lpstr>Avenir Next Condensed Regular</vt:lpstr>
      <vt:lpstr>Avenir Next Demi Bold</vt:lpstr>
      <vt:lpstr>Avenir Next Medium</vt:lpstr>
      <vt:lpstr>Avenir Next Regular</vt:lpstr>
      <vt:lpstr>Helvetica</vt:lpstr>
      <vt:lpstr>Helvetica Light</vt:lpstr>
      <vt:lpstr>Helvetica Neue</vt:lpstr>
      <vt:lpstr>27_Showcase</vt:lpstr>
      <vt:lpstr>Når fokus er på COVID-19: Hvad med behandling og pleje af andre patienter? </vt:lpstr>
      <vt:lpstr>Værnemidler og rengøring</vt:lpstr>
      <vt:lpstr>PowerPoint-præsentation</vt:lpstr>
      <vt:lpstr>RISIKO FOR TUNnELSYN</vt:lpstr>
      <vt:lpstr>Patienten der ikke fik det bedre</vt:lpstr>
      <vt:lpstr>Patienten der ikke turde møde op</vt:lpstr>
      <vt:lpstr>Hvad skal vi tage med: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Når fokus er på COVID-19: Hvad med behandling og pleje af andre patienter? </dc:title>
  <dc:creator>Janet Johannessen</dc:creator>
  <cp:lastModifiedBy>Janet Johannessen</cp:lastModifiedBy>
  <cp:revision>1</cp:revision>
  <dcterms:modified xsi:type="dcterms:W3CDTF">2020-09-13T06:27:40Z</dcterms:modified>
</cp:coreProperties>
</file>